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69" r:id="rId3"/>
    <p:sldId id="286" r:id="rId4"/>
    <p:sldId id="287" r:id="rId5"/>
    <p:sldId id="288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85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BD0177-0284-4AF7-82AB-408A10E302A4}" v="21" dt="2022-01-04T12:19:25.1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51724" autoAdjust="0"/>
  </p:normalViewPr>
  <p:slideViewPr>
    <p:cSldViewPr snapToGrid="0">
      <p:cViewPr varScale="1">
        <p:scale>
          <a:sx n="36" d="100"/>
          <a:sy n="36" d="100"/>
        </p:scale>
        <p:origin x="195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 Luis Mesa" userId="f071e098-6432-44be-807b-d747a9c5e373" providerId="ADAL" clId="{C0BD0177-0284-4AF7-82AB-408A10E302A4}"/>
    <pc:docChg chg="undo custSel addSld delSld modSld sldOrd">
      <pc:chgData name="Jose Luis Mesa" userId="f071e098-6432-44be-807b-d747a9c5e373" providerId="ADAL" clId="{C0BD0177-0284-4AF7-82AB-408A10E302A4}" dt="2022-01-04T12:20:40.744" v="2671" actId="2696"/>
      <pc:docMkLst>
        <pc:docMk/>
      </pc:docMkLst>
      <pc:sldChg chg="addSp mod">
        <pc:chgData name="Jose Luis Mesa" userId="f071e098-6432-44be-807b-d747a9c5e373" providerId="ADAL" clId="{C0BD0177-0284-4AF7-82AB-408A10E302A4}" dt="2022-01-03T12:25:26.041" v="0" actId="22"/>
        <pc:sldMkLst>
          <pc:docMk/>
          <pc:sldMk cId="1299488731" sldId="261"/>
        </pc:sldMkLst>
        <pc:picChg chg="add">
          <ac:chgData name="Jose Luis Mesa" userId="f071e098-6432-44be-807b-d747a9c5e373" providerId="ADAL" clId="{C0BD0177-0284-4AF7-82AB-408A10E302A4}" dt="2022-01-03T12:25:26.041" v="0" actId="22"/>
          <ac:picMkLst>
            <pc:docMk/>
            <pc:sldMk cId="1299488731" sldId="261"/>
            <ac:picMk id="5" creationId="{4BD325ED-0546-4FED-BFCE-82F555F4F70A}"/>
          </ac:picMkLst>
        </pc:picChg>
      </pc:sldChg>
      <pc:sldChg chg="addSp new mod">
        <pc:chgData name="Jose Luis Mesa" userId="f071e098-6432-44be-807b-d747a9c5e373" providerId="ADAL" clId="{C0BD0177-0284-4AF7-82AB-408A10E302A4}" dt="2022-01-03T12:26:06.850" v="2" actId="22"/>
        <pc:sldMkLst>
          <pc:docMk/>
          <pc:sldMk cId="1093144735" sldId="262"/>
        </pc:sldMkLst>
        <pc:picChg chg="add">
          <ac:chgData name="Jose Luis Mesa" userId="f071e098-6432-44be-807b-d747a9c5e373" providerId="ADAL" clId="{C0BD0177-0284-4AF7-82AB-408A10E302A4}" dt="2022-01-03T12:26:06.850" v="2" actId="22"/>
          <ac:picMkLst>
            <pc:docMk/>
            <pc:sldMk cId="1093144735" sldId="262"/>
            <ac:picMk id="5" creationId="{61A53186-420E-4ED0-A11F-C12A555856D1}"/>
          </ac:picMkLst>
        </pc:picChg>
      </pc:sldChg>
      <pc:sldChg chg="addSp new mod">
        <pc:chgData name="Jose Luis Mesa" userId="f071e098-6432-44be-807b-d747a9c5e373" providerId="ADAL" clId="{C0BD0177-0284-4AF7-82AB-408A10E302A4}" dt="2022-01-03T12:39:27.349" v="4" actId="22"/>
        <pc:sldMkLst>
          <pc:docMk/>
          <pc:sldMk cId="3791427716" sldId="263"/>
        </pc:sldMkLst>
        <pc:picChg chg="add">
          <ac:chgData name="Jose Luis Mesa" userId="f071e098-6432-44be-807b-d747a9c5e373" providerId="ADAL" clId="{C0BD0177-0284-4AF7-82AB-408A10E302A4}" dt="2022-01-03T12:39:27.349" v="4" actId="22"/>
          <ac:picMkLst>
            <pc:docMk/>
            <pc:sldMk cId="3791427716" sldId="263"/>
            <ac:picMk id="5" creationId="{67ED99CD-A3F3-44D6-AF1D-6F837D72A2DF}"/>
          </ac:picMkLst>
        </pc:picChg>
      </pc:sldChg>
      <pc:sldChg chg="addSp new mod">
        <pc:chgData name="Jose Luis Mesa" userId="f071e098-6432-44be-807b-d747a9c5e373" providerId="ADAL" clId="{C0BD0177-0284-4AF7-82AB-408A10E302A4}" dt="2022-01-03T12:40:43.120" v="6" actId="22"/>
        <pc:sldMkLst>
          <pc:docMk/>
          <pc:sldMk cId="1147707857" sldId="264"/>
        </pc:sldMkLst>
        <pc:picChg chg="add">
          <ac:chgData name="Jose Luis Mesa" userId="f071e098-6432-44be-807b-d747a9c5e373" providerId="ADAL" clId="{C0BD0177-0284-4AF7-82AB-408A10E302A4}" dt="2022-01-03T12:40:43.120" v="6" actId="22"/>
          <ac:picMkLst>
            <pc:docMk/>
            <pc:sldMk cId="1147707857" sldId="264"/>
            <ac:picMk id="5" creationId="{E5DF5FF3-E6FC-4EAC-BCD1-BF56B555FEF8}"/>
          </ac:picMkLst>
        </pc:picChg>
      </pc:sldChg>
      <pc:sldChg chg="addSp delSp new mod">
        <pc:chgData name="Jose Luis Mesa" userId="f071e098-6432-44be-807b-d747a9c5e373" providerId="ADAL" clId="{C0BD0177-0284-4AF7-82AB-408A10E302A4}" dt="2022-01-03T12:42:08.014" v="10" actId="22"/>
        <pc:sldMkLst>
          <pc:docMk/>
          <pc:sldMk cId="3952470454" sldId="265"/>
        </pc:sldMkLst>
        <pc:picChg chg="add del">
          <ac:chgData name="Jose Luis Mesa" userId="f071e098-6432-44be-807b-d747a9c5e373" providerId="ADAL" clId="{C0BD0177-0284-4AF7-82AB-408A10E302A4}" dt="2022-01-03T12:42:06.460" v="9" actId="478"/>
          <ac:picMkLst>
            <pc:docMk/>
            <pc:sldMk cId="3952470454" sldId="265"/>
            <ac:picMk id="5" creationId="{AED95CE7-D569-453B-8236-C08C77C7EA78}"/>
          </ac:picMkLst>
        </pc:picChg>
        <pc:picChg chg="add">
          <ac:chgData name="Jose Luis Mesa" userId="f071e098-6432-44be-807b-d747a9c5e373" providerId="ADAL" clId="{C0BD0177-0284-4AF7-82AB-408A10E302A4}" dt="2022-01-03T12:42:08.014" v="10" actId="22"/>
          <ac:picMkLst>
            <pc:docMk/>
            <pc:sldMk cId="3952470454" sldId="265"/>
            <ac:picMk id="7" creationId="{0CDFDC38-2EAE-4CBF-919B-E7F83DEB2FFE}"/>
          </ac:picMkLst>
        </pc:picChg>
      </pc:sldChg>
      <pc:sldChg chg="addSp new mod">
        <pc:chgData name="Jose Luis Mesa" userId="f071e098-6432-44be-807b-d747a9c5e373" providerId="ADAL" clId="{C0BD0177-0284-4AF7-82AB-408A10E302A4}" dt="2022-01-03T13:35:18.520" v="12" actId="22"/>
        <pc:sldMkLst>
          <pc:docMk/>
          <pc:sldMk cId="2488752879" sldId="266"/>
        </pc:sldMkLst>
        <pc:picChg chg="add">
          <ac:chgData name="Jose Luis Mesa" userId="f071e098-6432-44be-807b-d747a9c5e373" providerId="ADAL" clId="{C0BD0177-0284-4AF7-82AB-408A10E302A4}" dt="2022-01-03T13:35:18.520" v="12" actId="22"/>
          <ac:picMkLst>
            <pc:docMk/>
            <pc:sldMk cId="2488752879" sldId="266"/>
            <ac:picMk id="5" creationId="{4C95FE4C-71E8-406C-ADB0-C7DFE898C4B9}"/>
          </ac:picMkLst>
        </pc:picChg>
      </pc:sldChg>
      <pc:sldChg chg="modSp new mod">
        <pc:chgData name="Jose Luis Mesa" userId="f071e098-6432-44be-807b-d747a9c5e373" providerId="ADAL" clId="{C0BD0177-0284-4AF7-82AB-408A10E302A4}" dt="2022-01-03T13:37:33.422" v="175" actId="113"/>
        <pc:sldMkLst>
          <pc:docMk/>
          <pc:sldMk cId="3902153941" sldId="267"/>
        </pc:sldMkLst>
        <pc:spChg chg="mod">
          <ac:chgData name="Jose Luis Mesa" userId="f071e098-6432-44be-807b-d747a9c5e373" providerId="ADAL" clId="{C0BD0177-0284-4AF7-82AB-408A10E302A4}" dt="2022-01-03T13:37:33.422" v="175" actId="113"/>
          <ac:spMkLst>
            <pc:docMk/>
            <pc:sldMk cId="3902153941" sldId="267"/>
            <ac:spMk id="2" creationId="{2FA2E801-7EE2-4BEF-A17B-C14BC2C06522}"/>
          </ac:spMkLst>
        </pc:spChg>
        <pc:spChg chg="mod">
          <ac:chgData name="Jose Luis Mesa" userId="f071e098-6432-44be-807b-d747a9c5e373" providerId="ADAL" clId="{C0BD0177-0284-4AF7-82AB-408A10E302A4}" dt="2022-01-03T13:37:15.399" v="137" actId="113"/>
          <ac:spMkLst>
            <pc:docMk/>
            <pc:sldMk cId="3902153941" sldId="267"/>
            <ac:spMk id="3" creationId="{D230A752-70D2-4F13-8DFD-C2D6D1965FB9}"/>
          </ac:spMkLst>
        </pc:spChg>
      </pc:sldChg>
      <pc:sldChg chg="modSp new del mod setBg">
        <pc:chgData name="Jose Luis Mesa" userId="f071e098-6432-44be-807b-d747a9c5e373" providerId="ADAL" clId="{C0BD0177-0284-4AF7-82AB-408A10E302A4}" dt="2022-01-03T13:42:48.092" v="183" actId="2696"/>
        <pc:sldMkLst>
          <pc:docMk/>
          <pc:sldMk cId="3907783039" sldId="268"/>
        </pc:sldMkLst>
        <pc:spChg chg="mod">
          <ac:chgData name="Jose Luis Mesa" userId="f071e098-6432-44be-807b-d747a9c5e373" providerId="ADAL" clId="{C0BD0177-0284-4AF7-82AB-408A10E302A4}" dt="2022-01-03T13:42:29.862" v="180" actId="20577"/>
          <ac:spMkLst>
            <pc:docMk/>
            <pc:sldMk cId="3907783039" sldId="268"/>
            <ac:spMk id="2" creationId="{04F0ABDF-C2F4-42E2-B1DB-00DA3B2C0FA2}"/>
          </ac:spMkLst>
        </pc:spChg>
        <pc:spChg chg="mod">
          <ac:chgData name="Jose Luis Mesa" userId="f071e098-6432-44be-807b-d747a9c5e373" providerId="ADAL" clId="{C0BD0177-0284-4AF7-82AB-408A10E302A4}" dt="2022-01-03T13:42:26.207" v="177"/>
          <ac:spMkLst>
            <pc:docMk/>
            <pc:sldMk cId="3907783039" sldId="268"/>
            <ac:spMk id="3" creationId="{86F0D442-33CE-4BA7-BFE6-BC5F9DFE4EAF}"/>
          </ac:spMkLst>
        </pc:spChg>
      </pc:sldChg>
      <pc:sldChg chg="modSp add mod ord setBg modNotesTx">
        <pc:chgData name="Jose Luis Mesa" userId="f071e098-6432-44be-807b-d747a9c5e373" providerId="ADAL" clId="{C0BD0177-0284-4AF7-82AB-408A10E302A4}" dt="2022-01-04T12:11:49.165" v="2184" actId="20577"/>
        <pc:sldMkLst>
          <pc:docMk/>
          <pc:sldMk cId="1097487193" sldId="269"/>
        </pc:sldMkLst>
        <pc:spChg chg="mod">
          <ac:chgData name="Jose Luis Mesa" userId="f071e098-6432-44be-807b-d747a9c5e373" providerId="ADAL" clId="{C0BD0177-0284-4AF7-82AB-408A10E302A4}" dt="2022-01-03T13:42:52.404" v="189" actId="20577"/>
          <ac:spMkLst>
            <pc:docMk/>
            <pc:sldMk cId="1097487193" sldId="269"/>
            <ac:spMk id="2" creationId="{C5FDF288-449D-4D36-A9F8-1D01B08D810F}"/>
          </ac:spMkLst>
        </pc:spChg>
        <pc:spChg chg="mod">
          <ac:chgData name="Jose Luis Mesa" userId="f071e098-6432-44be-807b-d747a9c5e373" providerId="ADAL" clId="{C0BD0177-0284-4AF7-82AB-408A10E302A4}" dt="2022-01-03T13:42:45.059" v="182"/>
          <ac:spMkLst>
            <pc:docMk/>
            <pc:sldMk cId="1097487193" sldId="269"/>
            <ac:spMk id="3" creationId="{D45D0C17-D104-46B6-8213-0DA6ED035B6B}"/>
          </ac:spMkLst>
        </pc:spChg>
      </pc:sldChg>
      <pc:sldChg chg="addSp delSp new mod">
        <pc:chgData name="Jose Luis Mesa" userId="f071e098-6432-44be-807b-d747a9c5e373" providerId="ADAL" clId="{C0BD0177-0284-4AF7-82AB-408A10E302A4}" dt="2022-01-03T14:00:12.552" v="356" actId="478"/>
        <pc:sldMkLst>
          <pc:docMk/>
          <pc:sldMk cId="2685427555" sldId="270"/>
        </pc:sldMkLst>
        <pc:spChg chg="del">
          <ac:chgData name="Jose Luis Mesa" userId="f071e098-6432-44be-807b-d747a9c5e373" providerId="ADAL" clId="{C0BD0177-0284-4AF7-82AB-408A10E302A4}" dt="2022-01-03T14:00:12.552" v="356" actId="478"/>
          <ac:spMkLst>
            <pc:docMk/>
            <pc:sldMk cId="2685427555" sldId="270"/>
            <ac:spMk id="2" creationId="{EA1FD9C1-D42B-4903-8E98-61D572695BE4}"/>
          </ac:spMkLst>
        </pc:spChg>
        <pc:spChg chg="del">
          <ac:chgData name="Jose Luis Mesa" userId="f071e098-6432-44be-807b-d747a9c5e373" providerId="ADAL" clId="{C0BD0177-0284-4AF7-82AB-408A10E302A4}" dt="2022-01-03T14:00:11.131" v="355" actId="478"/>
          <ac:spMkLst>
            <pc:docMk/>
            <pc:sldMk cId="2685427555" sldId="270"/>
            <ac:spMk id="3" creationId="{F3B49F14-0EDB-4107-A7ED-26CA56AFF143}"/>
          </ac:spMkLst>
        </pc:spChg>
        <pc:picChg chg="add">
          <ac:chgData name="Jose Luis Mesa" userId="f071e098-6432-44be-807b-d747a9c5e373" providerId="ADAL" clId="{C0BD0177-0284-4AF7-82AB-408A10E302A4}" dt="2022-01-03T14:00:05.779" v="354" actId="22"/>
          <ac:picMkLst>
            <pc:docMk/>
            <pc:sldMk cId="2685427555" sldId="270"/>
            <ac:picMk id="5" creationId="{CF146679-CA5E-49C4-8CFF-DF48E317D8B0}"/>
          </ac:picMkLst>
        </pc:picChg>
      </pc:sldChg>
      <pc:sldChg chg="addSp delSp new mod">
        <pc:chgData name="Jose Luis Mesa" userId="f071e098-6432-44be-807b-d747a9c5e373" providerId="ADAL" clId="{C0BD0177-0284-4AF7-82AB-408A10E302A4}" dt="2022-01-03T14:00:46.423" v="360" actId="478"/>
        <pc:sldMkLst>
          <pc:docMk/>
          <pc:sldMk cId="2324370875" sldId="271"/>
        </pc:sldMkLst>
        <pc:spChg chg="del">
          <ac:chgData name="Jose Luis Mesa" userId="f071e098-6432-44be-807b-d747a9c5e373" providerId="ADAL" clId="{C0BD0177-0284-4AF7-82AB-408A10E302A4}" dt="2022-01-03T14:00:45.319" v="359" actId="478"/>
          <ac:spMkLst>
            <pc:docMk/>
            <pc:sldMk cId="2324370875" sldId="271"/>
            <ac:spMk id="2" creationId="{9CB1C652-80BE-49C6-82C8-E94D0A15D734}"/>
          </ac:spMkLst>
        </pc:spChg>
        <pc:spChg chg="del">
          <ac:chgData name="Jose Luis Mesa" userId="f071e098-6432-44be-807b-d747a9c5e373" providerId="ADAL" clId="{C0BD0177-0284-4AF7-82AB-408A10E302A4}" dt="2022-01-03T14:00:46.423" v="360" actId="478"/>
          <ac:spMkLst>
            <pc:docMk/>
            <pc:sldMk cId="2324370875" sldId="271"/>
            <ac:spMk id="3" creationId="{A33860E1-22D7-4497-B7D5-31FEEC5941CC}"/>
          </ac:spMkLst>
        </pc:spChg>
        <pc:picChg chg="add">
          <ac:chgData name="Jose Luis Mesa" userId="f071e098-6432-44be-807b-d747a9c5e373" providerId="ADAL" clId="{C0BD0177-0284-4AF7-82AB-408A10E302A4}" dt="2022-01-03T14:00:41.100" v="358" actId="22"/>
          <ac:picMkLst>
            <pc:docMk/>
            <pc:sldMk cId="2324370875" sldId="271"/>
            <ac:picMk id="5" creationId="{B906391B-3F48-4496-B7CA-C24096270B4C}"/>
          </ac:picMkLst>
        </pc:picChg>
      </pc:sldChg>
      <pc:sldChg chg="addSp delSp new mod">
        <pc:chgData name="Jose Luis Mesa" userId="f071e098-6432-44be-807b-d747a9c5e373" providerId="ADAL" clId="{C0BD0177-0284-4AF7-82AB-408A10E302A4}" dt="2022-01-04T11:41:48.135" v="1682" actId="22"/>
        <pc:sldMkLst>
          <pc:docMk/>
          <pc:sldMk cId="782703038" sldId="272"/>
        </pc:sldMkLst>
        <pc:spChg chg="del">
          <ac:chgData name="Jose Luis Mesa" userId="f071e098-6432-44be-807b-d747a9c5e373" providerId="ADAL" clId="{C0BD0177-0284-4AF7-82AB-408A10E302A4}" dt="2022-01-03T14:00:52.615" v="363" actId="478"/>
          <ac:spMkLst>
            <pc:docMk/>
            <pc:sldMk cId="782703038" sldId="272"/>
            <ac:spMk id="2" creationId="{A0A7322C-0156-4221-86B9-A0058BEB6B3D}"/>
          </ac:spMkLst>
        </pc:spChg>
        <pc:spChg chg="del">
          <ac:chgData name="Jose Luis Mesa" userId="f071e098-6432-44be-807b-d747a9c5e373" providerId="ADAL" clId="{C0BD0177-0284-4AF7-82AB-408A10E302A4}" dt="2022-01-03T14:00:51.305" v="362" actId="478"/>
          <ac:spMkLst>
            <pc:docMk/>
            <pc:sldMk cId="782703038" sldId="272"/>
            <ac:spMk id="3" creationId="{D93BCFAA-D34A-4AB1-BC41-6CC70425E730}"/>
          </ac:spMkLst>
        </pc:spChg>
        <pc:picChg chg="add">
          <ac:chgData name="Jose Luis Mesa" userId="f071e098-6432-44be-807b-d747a9c5e373" providerId="ADAL" clId="{C0BD0177-0284-4AF7-82AB-408A10E302A4}" dt="2022-01-04T11:41:48.135" v="1682" actId="22"/>
          <ac:picMkLst>
            <pc:docMk/>
            <pc:sldMk cId="782703038" sldId="272"/>
            <ac:picMk id="3" creationId="{84B5DAA9-0DBB-4DF0-BFDA-CBA4F08896EF}"/>
          </ac:picMkLst>
        </pc:picChg>
      </pc:sldChg>
      <pc:sldChg chg="add">
        <pc:chgData name="Jose Luis Mesa" userId="f071e098-6432-44be-807b-d747a9c5e373" providerId="ADAL" clId="{C0BD0177-0284-4AF7-82AB-408A10E302A4}" dt="2022-01-03T14:00:55.766" v="364"/>
        <pc:sldMkLst>
          <pc:docMk/>
          <pc:sldMk cId="2520000787" sldId="273"/>
        </pc:sldMkLst>
      </pc:sldChg>
      <pc:sldChg chg="add">
        <pc:chgData name="Jose Luis Mesa" userId="f071e098-6432-44be-807b-d747a9c5e373" providerId="ADAL" clId="{C0BD0177-0284-4AF7-82AB-408A10E302A4}" dt="2022-01-03T14:00:56.157" v="365"/>
        <pc:sldMkLst>
          <pc:docMk/>
          <pc:sldMk cId="548037021" sldId="274"/>
        </pc:sldMkLst>
      </pc:sldChg>
      <pc:sldChg chg="add">
        <pc:chgData name="Jose Luis Mesa" userId="f071e098-6432-44be-807b-d747a9c5e373" providerId="ADAL" clId="{C0BD0177-0284-4AF7-82AB-408A10E302A4}" dt="2022-01-03T14:00:56.588" v="366"/>
        <pc:sldMkLst>
          <pc:docMk/>
          <pc:sldMk cId="206031385" sldId="275"/>
        </pc:sldMkLst>
      </pc:sldChg>
      <pc:sldChg chg="add">
        <pc:chgData name="Jose Luis Mesa" userId="f071e098-6432-44be-807b-d747a9c5e373" providerId="ADAL" clId="{C0BD0177-0284-4AF7-82AB-408A10E302A4}" dt="2022-01-03T14:00:56.788" v="367"/>
        <pc:sldMkLst>
          <pc:docMk/>
          <pc:sldMk cId="1909263314" sldId="276"/>
        </pc:sldMkLst>
      </pc:sldChg>
      <pc:sldChg chg="add">
        <pc:chgData name="Jose Luis Mesa" userId="f071e098-6432-44be-807b-d747a9c5e373" providerId="ADAL" clId="{C0BD0177-0284-4AF7-82AB-408A10E302A4}" dt="2022-01-03T14:00:56.970" v="368"/>
        <pc:sldMkLst>
          <pc:docMk/>
          <pc:sldMk cId="269054456" sldId="277"/>
        </pc:sldMkLst>
      </pc:sldChg>
      <pc:sldChg chg="add">
        <pc:chgData name="Jose Luis Mesa" userId="f071e098-6432-44be-807b-d747a9c5e373" providerId="ADAL" clId="{C0BD0177-0284-4AF7-82AB-408A10E302A4}" dt="2022-01-03T14:00:57.146" v="369"/>
        <pc:sldMkLst>
          <pc:docMk/>
          <pc:sldMk cId="4005985029" sldId="278"/>
        </pc:sldMkLst>
      </pc:sldChg>
      <pc:sldChg chg="add">
        <pc:chgData name="Jose Luis Mesa" userId="f071e098-6432-44be-807b-d747a9c5e373" providerId="ADAL" clId="{C0BD0177-0284-4AF7-82AB-408A10E302A4}" dt="2022-01-03T14:00:57.278" v="370"/>
        <pc:sldMkLst>
          <pc:docMk/>
          <pc:sldMk cId="3060002382" sldId="279"/>
        </pc:sldMkLst>
      </pc:sldChg>
      <pc:sldChg chg="add">
        <pc:chgData name="Jose Luis Mesa" userId="f071e098-6432-44be-807b-d747a9c5e373" providerId="ADAL" clId="{C0BD0177-0284-4AF7-82AB-408A10E302A4}" dt="2022-01-03T14:00:57.421" v="371"/>
        <pc:sldMkLst>
          <pc:docMk/>
          <pc:sldMk cId="2091072063" sldId="280"/>
        </pc:sldMkLst>
      </pc:sldChg>
      <pc:sldChg chg="add">
        <pc:chgData name="Jose Luis Mesa" userId="f071e098-6432-44be-807b-d747a9c5e373" providerId="ADAL" clId="{C0BD0177-0284-4AF7-82AB-408A10E302A4}" dt="2022-01-03T14:00:57.573" v="372"/>
        <pc:sldMkLst>
          <pc:docMk/>
          <pc:sldMk cId="3341553767" sldId="281"/>
        </pc:sldMkLst>
      </pc:sldChg>
      <pc:sldChg chg="add">
        <pc:chgData name="Jose Luis Mesa" userId="f071e098-6432-44be-807b-d747a9c5e373" providerId="ADAL" clId="{C0BD0177-0284-4AF7-82AB-408A10E302A4}" dt="2022-01-03T14:00:57.770" v="373"/>
        <pc:sldMkLst>
          <pc:docMk/>
          <pc:sldMk cId="3136749969" sldId="282"/>
        </pc:sldMkLst>
      </pc:sldChg>
      <pc:sldChg chg="add">
        <pc:chgData name="Jose Luis Mesa" userId="f071e098-6432-44be-807b-d747a9c5e373" providerId="ADAL" clId="{C0BD0177-0284-4AF7-82AB-408A10E302A4}" dt="2022-01-03T14:00:57.919" v="374"/>
        <pc:sldMkLst>
          <pc:docMk/>
          <pc:sldMk cId="2990139839" sldId="283"/>
        </pc:sldMkLst>
      </pc:sldChg>
      <pc:sldChg chg="add">
        <pc:chgData name="Jose Luis Mesa" userId="f071e098-6432-44be-807b-d747a9c5e373" providerId="ADAL" clId="{C0BD0177-0284-4AF7-82AB-408A10E302A4}" dt="2022-01-03T14:00:58.071" v="375"/>
        <pc:sldMkLst>
          <pc:docMk/>
          <pc:sldMk cId="3905429557" sldId="284"/>
        </pc:sldMkLst>
      </pc:sldChg>
      <pc:sldChg chg="addSp new mod">
        <pc:chgData name="Jose Luis Mesa" userId="f071e098-6432-44be-807b-d747a9c5e373" providerId="ADAL" clId="{C0BD0177-0284-4AF7-82AB-408A10E302A4}" dt="2022-01-03T14:59:07.417" v="924" actId="22"/>
        <pc:sldMkLst>
          <pc:docMk/>
          <pc:sldMk cId="3869796049" sldId="285"/>
        </pc:sldMkLst>
        <pc:picChg chg="add">
          <ac:chgData name="Jose Luis Mesa" userId="f071e098-6432-44be-807b-d747a9c5e373" providerId="ADAL" clId="{C0BD0177-0284-4AF7-82AB-408A10E302A4}" dt="2022-01-03T14:59:07.417" v="924" actId="22"/>
          <ac:picMkLst>
            <pc:docMk/>
            <pc:sldMk cId="3869796049" sldId="285"/>
            <ac:picMk id="5" creationId="{05EBECDD-BA8E-456E-9ECC-76BE91168494}"/>
          </ac:picMkLst>
        </pc:picChg>
      </pc:sldChg>
      <pc:sldChg chg="addSp delSp new mod modNotesTx">
        <pc:chgData name="Jose Luis Mesa" userId="f071e098-6432-44be-807b-d747a9c5e373" providerId="ADAL" clId="{C0BD0177-0284-4AF7-82AB-408A10E302A4}" dt="2022-01-04T11:17:53.329" v="1538"/>
        <pc:sldMkLst>
          <pc:docMk/>
          <pc:sldMk cId="488564162" sldId="286"/>
        </pc:sldMkLst>
        <pc:spChg chg="del">
          <ac:chgData name="Jose Luis Mesa" userId="f071e098-6432-44be-807b-d747a9c5e373" providerId="ADAL" clId="{C0BD0177-0284-4AF7-82AB-408A10E302A4}" dt="2022-01-04T11:16:20.034" v="1361" actId="478"/>
          <ac:spMkLst>
            <pc:docMk/>
            <pc:sldMk cId="488564162" sldId="286"/>
            <ac:spMk id="2" creationId="{294BEDBE-FD82-4113-BF9D-DA66B393FACA}"/>
          </ac:spMkLst>
        </pc:spChg>
        <pc:spChg chg="del">
          <ac:chgData name="Jose Luis Mesa" userId="f071e098-6432-44be-807b-d747a9c5e373" providerId="ADAL" clId="{C0BD0177-0284-4AF7-82AB-408A10E302A4}" dt="2022-01-04T11:16:21.937" v="1362" actId="478"/>
          <ac:spMkLst>
            <pc:docMk/>
            <pc:sldMk cId="488564162" sldId="286"/>
            <ac:spMk id="3" creationId="{B783461B-9D78-46BC-BC47-C8D5D5717713}"/>
          </ac:spMkLst>
        </pc:spChg>
        <pc:picChg chg="add">
          <ac:chgData name="Jose Luis Mesa" userId="f071e098-6432-44be-807b-d747a9c5e373" providerId="ADAL" clId="{C0BD0177-0284-4AF7-82AB-408A10E302A4}" dt="2022-01-04T11:15:44.553" v="1356" actId="22"/>
          <ac:picMkLst>
            <pc:docMk/>
            <pc:sldMk cId="488564162" sldId="286"/>
            <ac:picMk id="5" creationId="{AB3B4A4D-3423-4496-A281-60646397868C}"/>
          </ac:picMkLst>
        </pc:picChg>
      </pc:sldChg>
      <pc:sldChg chg="addSp delSp modSp new mod modNotesTx">
        <pc:chgData name="Jose Luis Mesa" userId="f071e098-6432-44be-807b-d747a9c5e373" providerId="ADAL" clId="{C0BD0177-0284-4AF7-82AB-408A10E302A4}" dt="2022-01-04T11:18:39.681" v="1567" actId="790"/>
        <pc:sldMkLst>
          <pc:docMk/>
          <pc:sldMk cId="4136615862" sldId="287"/>
        </pc:sldMkLst>
        <pc:spChg chg="del">
          <ac:chgData name="Jose Luis Mesa" userId="f071e098-6432-44be-807b-d747a9c5e373" providerId="ADAL" clId="{C0BD0177-0284-4AF7-82AB-408A10E302A4}" dt="2022-01-04T11:16:14.366" v="1359" actId="478"/>
          <ac:spMkLst>
            <pc:docMk/>
            <pc:sldMk cId="4136615862" sldId="287"/>
            <ac:spMk id="2" creationId="{36E30433-D3F8-4763-AA3E-C96F325DB873}"/>
          </ac:spMkLst>
        </pc:spChg>
        <pc:spChg chg="del">
          <ac:chgData name="Jose Luis Mesa" userId="f071e098-6432-44be-807b-d747a9c5e373" providerId="ADAL" clId="{C0BD0177-0284-4AF7-82AB-408A10E302A4}" dt="2022-01-04T11:16:15.793" v="1360" actId="478"/>
          <ac:spMkLst>
            <pc:docMk/>
            <pc:sldMk cId="4136615862" sldId="287"/>
            <ac:spMk id="3" creationId="{580C8CFC-DB1C-4108-A893-C43D232BCE2E}"/>
          </ac:spMkLst>
        </pc:spChg>
        <pc:spChg chg="add mod">
          <ac:chgData name="Jose Luis Mesa" userId="f071e098-6432-44be-807b-d747a9c5e373" providerId="ADAL" clId="{C0BD0177-0284-4AF7-82AB-408A10E302A4}" dt="2022-01-04T11:18:39.681" v="1567" actId="790"/>
          <ac:spMkLst>
            <pc:docMk/>
            <pc:sldMk cId="4136615862" sldId="287"/>
            <ac:spMk id="6" creationId="{60A02B44-5E8B-41A0-8494-249D30F6D212}"/>
          </ac:spMkLst>
        </pc:spChg>
        <pc:picChg chg="add mod">
          <ac:chgData name="Jose Luis Mesa" userId="f071e098-6432-44be-807b-d747a9c5e373" providerId="ADAL" clId="{C0BD0177-0284-4AF7-82AB-408A10E302A4}" dt="2022-01-04T11:18:32.111" v="1566" actId="1076"/>
          <ac:picMkLst>
            <pc:docMk/>
            <pc:sldMk cId="4136615862" sldId="287"/>
            <ac:picMk id="5" creationId="{3AF0FA90-4397-4328-A62B-717FB7F95692}"/>
          </ac:picMkLst>
        </pc:picChg>
      </pc:sldChg>
      <pc:sldChg chg="addSp delSp new mod modNotesTx">
        <pc:chgData name="Jose Luis Mesa" userId="f071e098-6432-44be-807b-d747a9c5e373" providerId="ADAL" clId="{C0BD0177-0284-4AF7-82AB-408A10E302A4}" dt="2022-01-04T12:20:32.676" v="2670"/>
        <pc:sldMkLst>
          <pc:docMk/>
          <pc:sldMk cId="3286411243" sldId="288"/>
        </pc:sldMkLst>
        <pc:spChg chg="del">
          <ac:chgData name="Jose Luis Mesa" userId="f071e098-6432-44be-807b-d747a9c5e373" providerId="ADAL" clId="{C0BD0177-0284-4AF7-82AB-408A10E302A4}" dt="2022-01-04T12:14:46.498" v="2187" actId="478"/>
          <ac:spMkLst>
            <pc:docMk/>
            <pc:sldMk cId="3286411243" sldId="288"/>
            <ac:spMk id="2" creationId="{797EE177-DDBA-40AB-9DFD-41CCD95BC220}"/>
          </ac:spMkLst>
        </pc:spChg>
        <pc:spChg chg="del">
          <ac:chgData name="Jose Luis Mesa" userId="f071e098-6432-44be-807b-d747a9c5e373" providerId="ADAL" clId="{C0BD0177-0284-4AF7-82AB-408A10E302A4}" dt="2022-01-04T12:14:47.940" v="2188" actId="478"/>
          <ac:spMkLst>
            <pc:docMk/>
            <pc:sldMk cId="3286411243" sldId="288"/>
            <ac:spMk id="3" creationId="{41E54D5C-1170-48D6-8728-9AC804F1D37E}"/>
          </ac:spMkLst>
        </pc:spChg>
        <pc:picChg chg="add del">
          <ac:chgData name="Jose Luis Mesa" userId="f071e098-6432-44be-807b-d747a9c5e373" providerId="ADAL" clId="{C0BD0177-0284-4AF7-82AB-408A10E302A4}" dt="2022-01-04T12:15:56.277" v="2283" actId="478"/>
          <ac:picMkLst>
            <pc:docMk/>
            <pc:sldMk cId="3286411243" sldId="288"/>
            <ac:picMk id="5" creationId="{C11C5585-9894-49DE-96ED-EB439D81AFAE}"/>
          </ac:picMkLst>
        </pc:picChg>
        <pc:picChg chg="add del">
          <ac:chgData name="Jose Luis Mesa" userId="f071e098-6432-44be-807b-d747a9c5e373" providerId="ADAL" clId="{C0BD0177-0284-4AF7-82AB-408A10E302A4}" dt="2022-01-04T12:16:26.487" v="2285" actId="478"/>
          <ac:picMkLst>
            <pc:docMk/>
            <pc:sldMk cId="3286411243" sldId="288"/>
            <ac:picMk id="7" creationId="{64C68C86-F2A9-4F1A-BA12-EF6A847164B1}"/>
          </ac:picMkLst>
        </pc:picChg>
        <pc:picChg chg="add del">
          <ac:chgData name="Jose Luis Mesa" userId="f071e098-6432-44be-807b-d747a9c5e373" providerId="ADAL" clId="{C0BD0177-0284-4AF7-82AB-408A10E302A4}" dt="2022-01-04T12:20:17.735" v="2666" actId="478"/>
          <ac:picMkLst>
            <pc:docMk/>
            <pc:sldMk cId="3286411243" sldId="288"/>
            <ac:picMk id="9" creationId="{2662F39D-297F-4D6E-8B06-CF50BBA4F32F}"/>
          </ac:picMkLst>
        </pc:picChg>
        <pc:picChg chg="add">
          <ac:chgData name="Jose Luis Mesa" userId="f071e098-6432-44be-807b-d747a9c5e373" providerId="ADAL" clId="{C0BD0177-0284-4AF7-82AB-408A10E302A4}" dt="2022-01-04T12:20:18.250" v="2667" actId="22"/>
          <ac:picMkLst>
            <pc:docMk/>
            <pc:sldMk cId="3286411243" sldId="288"/>
            <ac:picMk id="11" creationId="{159D0E30-58E0-4116-B41C-C258E064DC2F}"/>
          </ac:picMkLst>
        </pc:picChg>
      </pc:sldChg>
      <pc:sldChg chg="addSp new del mod modNotesTx">
        <pc:chgData name="Jose Luis Mesa" userId="f071e098-6432-44be-807b-d747a9c5e373" providerId="ADAL" clId="{C0BD0177-0284-4AF7-82AB-408A10E302A4}" dt="2022-01-04T12:20:40.744" v="2671" actId="2696"/>
        <pc:sldMkLst>
          <pc:docMk/>
          <pc:sldMk cId="3951678064" sldId="289"/>
        </pc:sldMkLst>
        <pc:picChg chg="add">
          <ac:chgData name="Jose Luis Mesa" userId="f071e098-6432-44be-807b-d747a9c5e373" providerId="ADAL" clId="{C0BD0177-0284-4AF7-82AB-408A10E302A4}" dt="2022-01-04T12:17:06.102" v="2288" actId="22"/>
          <ac:picMkLst>
            <pc:docMk/>
            <pc:sldMk cId="3951678064" sldId="289"/>
            <ac:picMk id="5" creationId="{58850E0E-2364-4D48-987B-A4D908BC6CC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3F450-30F4-4C63-AA8E-DD9FB5289E7B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13880-B81E-4BA1-BE1F-9314973B9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89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b="1" dirty="0" err="1"/>
              <a:t>Kubernetes</a:t>
            </a:r>
            <a:endParaRPr lang="es-CO" b="1" dirty="0"/>
          </a:p>
          <a:p>
            <a:endParaRPr lang="es-CO" dirty="0"/>
          </a:p>
          <a:p>
            <a:r>
              <a:rPr lang="es-CO" dirty="0" err="1"/>
              <a:t>Install</a:t>
            </a:r>
            <a:r>
              <a:rPr lang="es-CO" dirty="0"/>
              <a:t> Docker</a:t>
            </a:r>
          </a:p>
          <a:p>
            <a:r>
              <a:rPr lang="es-CO" dirty="0"/>
              <a:t>https://docs.docker.com/desktop/windows/install/</a:t>
            </a:r>
          </a:p>
          <a:p>
            <a:endParaRPr lang="es-CO" dirty="0"/>
          </a:p>
          <a:p>
            <a:r>
              <a:rPr lang="es-CO" dirty="0" err="1"/>
              <a:t>Install</a:t>
            </a:r>
            <a:r>
              <a:rPr lang="es-CO" dirty="0"/>
              <a:t> </a:t>
            </a:r>
            <a:r>
              <a:rPr lang="es-CO" dirty="0" err="1"/>
              <a:t>Minikube</a:t>
            </a:r>
            <a:endParaRPr lang="es-CO" dirty="0"/>
          </a:p>
          <a:p>
            <a:r>
              <a:rPr lang="en-US" dirty="0"/>
              <a:t>https://minikube.sigs.k8s.io/docs/start/</a:t>
            </a:r>
          </a:p>
          <a:p>
            <a:endParaRPr lang="en-US" dirty="0"/>
          </a:p>
          <a:p>
            <a:r>
              <a:rPr lang="en-US" dirty="0"/>
              <a:t># Start the </a:t>
            </a:r>
            <a:r>
              <a:rPr lang="en-US" dirty="0" err="1"/>
              <a:t>minikube</a:t>
            </a:r>
            <a:endParaRPr lang="en-US" dirty="0"/>
          </a:p>
          <a:p>
            <a:r>
              <a:rPr lang="en-US" dirty="0" err="1"/>
              <a:t>minikube</a:t>
            </a:r>
            <a:r>
              <a:rPr lang="en-US" dirty="0"/>
              <a:t> start</a:t>
            </a:r>
          </a:p>
          <a:p>
            <a:endParaRPr lang="en-US" dirty="0"/>
          </a:p>
          <a:p>
            <a:r>
              <a:rPr lang="en-US" dirty="0"/>
              <a:t># Verify the status</a:t>
            </a:r>
          </a:p>
          <a:p>
            <a:r>
              <a:rPr lang="en-US" dirty="0" err="1"/>
              <a:t>minikube</a:t>
            </a:r>
            <a:r>
              <a:rPr lang="en-US" dirty="0"/>
              <a:t> status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********************************************************************************************************	</a:t>
            </a:r>
          </a:p>
          <a:p>
            <a:r>
              <a:rPr lang="en-US" dirty="0"/>
              <a:t>The following doesn’t work:</a:t>
            </a:r>
          </a:p>
          <a:p>
            <a:endParaRPr lang="en-US" dirty="0"/>
          </a:p>
          <a:p>
            <a:r>
              <a:rPr lang="en-US" dirty="0"/>
              <a:t>* If working with Windows 10, enable Hyper-V: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Righ</a:t>
            </a:r>
            <a:r>
              <a:rPr lang="en-US" dirty="0"/>
              <a:t> click on the Windows button and select ‘Apps and Features’</a:t>
            </a:r>
          </a:p>
          <a:p>
            <a:r>
              <a:rPr lang="en-US" dirty="0"/>
              <a:t>	Select </a:t>
            </a:r>
            <a:r>
              <a:rPr lang="en-US" b="1" dirty="0"/>
              <a:t>Turn Windows Features on or off</a:t>
            </a:r>
          </a:p>
          <a:p>
            <a:r>
              <a:rPr lang="en-US" b="1" dirty="0"/>
              <a:t>	</a:t>
            </a:r>
            <a:r>
              <a:rPr lang="en-US" b="0" dirty="0"/>
              <a:t>Select </a:t>
            </a:r>
            <a:r>
              <a:rPr lang="en-US" b="1" dirty="0"/>
              <a:t>Hyper-V </a:t>
            </a:r>
            <a:r>
              <a:rPr lang="en-US" b="0" dirty="0"/>
              <a:t>and click </a:t>
            </a:r>
            <a:r>
              <a:rPr lang="en-US" b="1" dirty="0"/>
              <a:t>OK</a:t>
            </a:r>
          </a:p>
          <a:p>
            <a:r>
              <a:rPr lang="en-US" b="1" dirty="0"/>
              <a:t>	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Start </a:t>
            </a:r>
            <a:r>
              <a:rPr lang="en-US" sz="1200" b="0" kern="12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minikube</a:t>
            </a:r>
            <a:r>
              <a:rPr lang="en-US" b="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using Hyper-V</a:t>
            </a:r>
          </a:p>
          <a:p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</a:t>
            </a:r>
            <a:r>
              <a:rPr lang="en-US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minikube</a:t>
            </a:r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start --</a:t>
            </a:r>
            <a:r>
              <a:rPr lang="en-US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vm</a:t>
            </a:r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-driver="</a:t>
            </a:r>
            <a:r>
              <a:rPr lang="en-US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hyperv</a:t>
            </a:r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" --</a:t>
            </a:r>
            <a:r>
              <a:rPr lang="en-US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hyperv</a:t>
            </a:r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-virtual-switch="switch"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b="1" dirty="0"/>
              <a:t>********************************************************************************************************</a:t>
            </a:r>
          </a:p>
          <a:p>
            <a:endParaRPr lang="en-US" dirty="0"/>
          </a:p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List the option to point to the 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minikube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docker server:</a:t>
            </a:r>
          </a:p>
          <a:p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minikube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docker-env</a:t>
            </a:r>
          </a:p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It shows several things including:</a:t>
            </a:r>
          </a:p>
          <a:p>
            <a:pPr lvl="1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	# To point your shell to 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minikube's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docker-daemon, run:</a:t>
            </a:r>
          </a:p>
          <a:p>
            <a:pPr lvl="1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	# &amp; 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minikube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-p 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minikube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docker-env | Invoke-Expression</a:t>
            </a:r>
          </a:p>
          <a:p>
            <a:pPr lvl="1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So, I run the following command: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	&amp; 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minikube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-p 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minikube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docker-env | Invoke-Expression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popular place to post and get docker images</a:t>
            </a:r>
          </a:p>
          <a:p>
            <a:r>
              <a:rPr lang="en-US" dirty="0"/>
              <a:t>Hub.docker.com</a:t>
            </a:r>
          </a:p>
          <a:p>
            <a:endParaRPr lang="en-US" dirty="0"/>
          </a:p>
          <a:p>
            <a:r>
              <a:rPr lang="en-US" dirty="0"/>
              <a:t>Pods: you never are going to have in a real-world application more than one microservice in a single Pod. It is one microservice for one Pod.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 important document of the API reference, search for a link “</a:t>
            </a:r>
            <a:r>
              <a:rPr lang="en-US" b="0" i="0" u="none" strike="noStrike" dirty="0">
                <a:solidFill>
                  <a:srgbClr val="0F306E"/>
                </a:solidFill>
                <a:effectLst/>
                <a:latin typeface="open sans" panose="020B0604020202020204" pitchFamily="34" charset="0"/>
              </a:rPr>
              <a:t>One-page API Reference for Kubernetes v1.XX</a:t>
            </a:r>
            <a:r>
              <a:rPr lang="en-US" b="0" i="0" u="none" strike="noStrike" dirty="0">
                <a:solidFill>
                  <a:srgbClr val="222222"/>
                </a:solidFill>
                <a:effectLst/>
                <a:latin typeface="open sans" panose="020B0604020202020204" pitchFamily="34" charset="0"/>
              </a:rPr>
              <a:t>”</a:t>
            </a:r>
            <a:endParaRPr lang="en-US" dirty="0"/>
          </a:p>
          <a:p>
            <a:r>
              <a:rPr lang="en-US" dirty="0"/>
              <a:t>https://kubernetes.io/docs/reference/</a:t>
            </a:r>
          </a:p>
          <a:p>
            <a:endParaRPr lang="en-US" dirty="0"/>
          </a:p>
          <a:p>
            <a:r>
              <a:rPr lang="en-US" dirty="0"/>
              <a:t># ------------------------------</a:t>
            </a:r>
          </a:p>
          <a:p>
            <a:r>
              <a:rPr lang="en-US" b="0" dirty="0"/>
              <a:t>Pods commands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# ------------------------------</a:t>
            </a:r>
          </a:p>
          <a:p>
            <a:endParaRPr lang="en-US" b="0" dirty="0"/>
          </a:p>
          <a:p>
            <a:r>
              <a:rPr lang="en-US" b="0" dirty="0"/>
              <a:t># List the existing Pods</a:t>
            </a:r>
          </a:p>
          <a:p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kubectl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get all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# To create a Pod from its specification:</a:t>
            </a:r>
          </a:p>
          <a:p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kubectl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apply -f first-</a:t>
            </a:r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pod.yaml</a:t>
            </a:r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# To describe the created Pod</a:t>
            </a:r>
          </a:p>
          <a:p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kubectl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describe pod webapp</a:t>
            </a:r>
          </a:p>
          <a:p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# Execute a command in the Pod instance directly</a:t>
            </a:r>
          </a:p>
          <a:p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kubectl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exec webapp – ls</a:t>
            </a:r>
          </a:p>
          <a:p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&lt;*Optional&gt; Because we could not call directly your app with the </a:t>
            </a:r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Minikube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IP and port 80 there is a shortcut for now:</a:t>
            </a:r>
          </a:p>
          <a:p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	</a:t>
            </a:r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kubectl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-it exec webapp – </a:t>
            </a:r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sh</a:t>
            </a:r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	</a:t>
            </a:r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wget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http://localhost:80</a:t>
            </a:r>
          </a:p>
          <a:p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	cat index.html	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Docker</a:t>
            </a:r>
          </a:p>
          <a:p>
            <a:endParaRPr lang="en-US" dirty="0"/>
          </a:p>
          <a:p>
            <a:r>
              <a:rPr lang="en-US" dirty="0"/>
              <a:t>List images</a:t>
            </a:r>
          </a:p>
          <a:p>
            <a:r>
              <a:rPr lang="en-US" dirty="0"/>
              <a:t>docker image ls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Dowonload</a:t>
            </a:r>
            <a:r>
              <a:rPr lang="en-US" dirty="0"/>
              <a:t> project images from hub.docker.com for testing purposes: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docker image pull </a:t>
            </a:r>
            <a:r>
              <a:rPr lang="en-US" dirty="0" err="1"/>
              <a:t>richardchesterwood</a:t>
            </a:r>
            <a:r>
              <a:rPr lang="en-US" dirty="0"/>
              <a:t>/k8s-fleetman-webapp-angular:release0-5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Run a container from the downloaded image: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docker container run -p 8080:80 -d </a:t>
            </a:r>
            <a:r>
              <a:rPr lang="en-US" dirty="0" err="1"/>
              <a:t>richardchesterwood</a:t>
            </a:r>
            <a:r>
              <a:rPr lang="en-US" dirty="0"/>
              <a:t>/k8s-fleetman-webapp-angular:release0-5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-p &lt;outside-word-port&gt;:&lt;internal-word-port&gt;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-d =&gt; runs the container in the background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  <a:p>
            <a:r>
              <a:rPr lang="en-US" dirty="0"/>
              <a:t>Get the </a:t>
            </a:r>
            <a:r>
              <a:rPr lang="en-US" dirty="0" err="1"/>
              <a:t>minikube</a:t>
            </a:r>
            <a:r>
              <a:rPr lang="en-US" dirty="0"/>
              <a:t> IP </a:t>
            </a:r>
            <a:r>
              <a:rPr lang="en-US" dirty="0" err="1"/>
              <a:t>addres</a:t>
            </a:r>
            <a:r>
              <a:rPr lang="en-US" dirty="0"/>
              <a:t>:</a:t>
            </a:r>
          </a:p>
          <a:p>
            <a:r>
              <a:rPr lang="en-US" dirty="0" err="1"/>
              <a:t>minikube</a:t>
            </a:r>
            <a:r>
              <a:rPr lang="en-US" dirty="0"/>
              <a:t> </a:t>
            </a:r>
            <a:r>
              <a:rPr lang="en-US" dirty="0" err="1"/>
              <a:t>ip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List the containers and find the just created container: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docker container ls</a:t>
            </a:r>
          </a:p>
          <a:p>
            <a:endParaRPr lang="en-US" dirty="0"/>
          </a:p>
          <a:p>
            <a:r>
              <a:rPr lang="en-US" dirty="0"/>
              <a:t>Stop and remove the container</a:t>
            </a:r>
          </a:p>
          <a:p>
            <a:r>
              <a:rPr lang="en-US" dirty="0"/>
              <a:t>docker container stop eb215088dc6d</a:t>
            </a:r>
          </a:p>
          <a:p>
            <a:r>
              <a:rPr lang="en-US" dirty="0"/>
              <a:t>docker container rm eb215088dc6d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13880-B81E-4BA1-BE1F-9314973B93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8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Pods: you never are going to have in a real world application more than one microservice in a single Pod. It is one microservice for one Pod.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13880-B81E-4BA1-BE1F-9314973B93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90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Pods: you never are going to have in a real world application more than one microservice in a single Pod. It is one microservice for one Pod.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13880-B81E-4BA1-BE1F-9314973B93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47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 </a:t>
            </a:r>
            <a:r>
              <a:rPr lang="es-CO" dirty="0" err="1"/>
              <a:t>service</a:t>
            </a:r>
            <a:r>
              <a:rPr lang="es-CO" dirty="0"/>
              <a:t> </a:t>
            </a:r>
            <a:r>
              <a:rPr lang="es-CO" dirty="0" err="1"/>
              <a:t>is</a:t>
            </a:r>
            <a:r>
              <a:rPr lang="es-CO" dirty="0"/>
              <a:t> a </a:t>
            </a:r>
            <a:r>
              <a:rPr lang="es-CO" dirty="0" err="1"/>
              <a:t>long</a:t>
            </a:r>
            <a:r>
              <a:rPr lang="es-CO" dirty="0"/>
              <a:t> running </a:t>
            </a:r>
            <a:r>
              <a:rPr lang="es-CO" dirty="0" err="1"/>
              <a:t>object</a:t>
            </a:r>
            <a:endParaRPr lang="es-CO" dirty="0"/>
          </a:p>
          <a:p>
            <a:r>
              <a:rPr lang="es-CO" dirty="0" err="1"/>
              <a:t>It</a:t>
            </a:r>
            <a:r>
              <a:rPr lang="es-CO" dirty="0"/>
              <a:t> </a:t>
            </a:r>
            <a:r>
              <a:rPr lang="es-CO" dirty="0" err="1"/>
              <a:t>have</a:t>
            </a:r>
            <a:r>
              <a:rPr lang="es-CO" dirty="0"/>
              <a:t> </a:t>
            </a:r>
            <a:r>
              <a:rPr lang="es-CO" dirty="0" err="1"/>
              <a:t>an</a:t>
            </a:r>
            <a:r>
              <a:rPr lang="es-CO" dirty="0"/>
              <a:t> IP </a:t>
            </a:r>
            <a:r>
              <a:rPr lang="es-CO" dirty="0" err="1"/>
              <a:t>address</a:t>
            </a:r>
            <a:endParaRPr lang="es-CO" dirty="0"/>
          </a:p>
          <a:p>
            <a:r>
              <a:rPr lang="es-CO" dirty="0" err="1"/>
              <a:t>We</a:t>
            </a:r>
            <a:r>
              <a:rPr lang="es-CO" dirty="0"/>
              <a:t> can </a:t>
            </a:r>
            <a:r>
              <a:rPr lang="es-CO" dirty="0" err="1"/>
              <a:t>attach</a:t>
            </a:r>
            <a:r>
              <a:rPr lang="es-CO" dirty="0"/>
              <a:t> </a:t>
            </a:r>
            <a:r>
              <a:rPr lang="es-CO" dirty="0" err="1"/>
              <a:t>services</a:t>
            </a:r>
            <a:r>
              <a:rPr lang="es-CO" dirty="0"/>
              <a:t> </a:t>
            </a:r>
            <a:r>
              <a:rPr lang="es-CO" dirty="0" err="1"/>
              <a:t>to</a:t>
            </a:r>
            <a:r>
              <a:rPr lang="es-CO" dirty="0"/>
              <a:t> </a:t>
            </a:r>
            <a:r>
              <a:rPr lang="es-CO" dirty="0" err="1"/>
              <a:t>Pods</a:t>
            </a:r>
            <a:endParaRPr lang="es-CO" dirty="0"/>
          </a:p>
          <a:p>
            <a:endParaRPr lang="es-CO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 err="1"/>
              <a:t>We</a:t>
            </a:r>
            <a:r>
              <a:rPr lang="es-CO" dirty="0"/>
              <a:t> </a:t>
            </a:r>
            <a:r>
              <a:rPr lang="es-CO" dirty="0" err="1"/>
              <a:t>connect</a:t>
            </a:r>
            <a:r>
              <a:rPr lang="es-CO" dirty="0"/>
              <a:t> </a:t>
            </a:r>
            <a:r>
              <a:rPr lang="es-CO" dirty="0" err="1"/>
              <a:t>Service</a:t>
            </a:r>
            <a:r>
              <a:rPr lang="es-CO" dirty="0"/>
              <a:t> </a:t>
            </a:r>
            <a:r>
              <a:rPr lang="es-CO" dirty="0" err="1"/>
              <a:t>to</a:t>
            </a:r>
            <a:r>
              <a:rPr lang="es-CO" dirty="0"/>
              <a:t> </a:t>
            </a:r>
            <a:r>
              <a:rPr lang="es-CO" dirty="0" err="1"/>
              <a:t>Pod</a:t>
            </a:r>
            <a:r>
              <a:rPr lang="es-CO" dirty="0"/>
              <a:t> </a:t>
            </a:r>
            <a:r>
              <a:rPr lang="es-CO" dirty="0" err="1"/>
              <a:t>to</a:t>
            </a:r>
            <a:r>
              <a:rPr lang="es-CO" dirty="0"/>
              <a:t> </a:t>
            </a:r>
            <a:r>
              <a:rPr lang="es-CO" dirty="0" err="1"/>
              <a:t>access</a:t>
            </a:r>
            <a:r>
              <a:rPr lang="es-CO" dirty="0"/>
              <a:t> </a:t>
            </a:r>
            <a:r>
              <a:rPr lang="es-CO" dirty="0" err="1"/>
              <a:t>our</a:t>
            </a:r>
            <a:r>
              <a:rPr lang="es-CO" dirty="0"/>
              <a:t> </a:t>
            </a:r>
            <a:r>
              <a:rPr lang="es-CO" dirty="0" err="1"/>
              <a:t>applications</a:t>
            </a:r>
            <a:r>
              <a:rPr lang="es-CO" dirty="0"/>
              <a:t> </a:t>
            </a:r>
            <a:r>
              <a:rPr lang="es-CO" dirty="0" err="1"/>
              <a:t>locally</a:t>
            </a:r>
            <a:r>
              <a:rPr lang="es-CO" dirty="0"/>
              <a:t>.</a:t>
            </a:r>
          </a:p>
          <a:p>
            <a:endParaRPr lang="es-CO" dirty="0"/>
          </a:p>
          <a:p>
            <a:r>
              <a:rPr lang="es-CO" dirty="0" err="1"/>
              <a:t>To</a:t>
            </a:r>
            <a:r>
              <a:rPr lang="es-CO" dirty="0"/>
              <a:t> </a:t>
            </a:r>
            <a:r>
              <a:rPr lang="es-CO" dirty="0" err="1"/>
              <a:t>connect</a:t>
            </a:r>
            <a:r>
              <a:rPr lang="es-CO" dirty="0"/>
              <a:t> </a:t>
            </a:r>
            <a:r>
              <a:rPr lang="es-CO" dirty="0" err="1"/>
              <a:t>Pod</a:t>
            </a:r>
            <a:r>
              <a:rPr lang="es-CO" dirty="0"/>
              <a:t> </a:t>
            </a:r>
            <a:r>
              <a:rPr lang="es-CO" dirty="0" err="1"/>
              <a:t>you</a:t>
            </a:r>
            <a:r>
              <a:rPr lang="es-CO" dirty="0"/>
              <a:t> </a:t>
            </a:r>
            <a:r>
              <a:rPr lang="es-CO" dirty="0" err="1"/>
              <a:t>should</a:t>
            </a:r>
            <a:r>
              <a:rPr lang="es-CO" dirty="0"/>
              <a:t> define </a:t>
            </a:r>
            <a:r>
              <a:rPr lang="es-CO" dirty="0" err="1"/>
              <a:t>it</a:t>
            </a:r>
            <a:r>
              <a:rPr lang="es-CO" dirty="0"/>
              <a:t> a </a:t>
            </a:r>
            <a:r>
              <a:rPr lang="es-CO" dirty="0" err="1"/>
              <a:t>Label</a:t>
            </a:r>
            <a:r>
              <a:rPr lang="es-CO" dirty="0"/>
              <a:t>, and in </a:t>
            </a:r>
            <a:r>
              <a:rPr lang="es-CO" dirty="0" err="1"/>
              <a:t>the</a:t>
            </a:r>
            <a:r>
              <a:rPr lang="es-CO" dirty="0"/>
              <a:t> </a:t>
            </a:r>
            <a:r>
              <a:rPr lang="es-CO" dirty="0" err="1"/>
              <a:t>Service</a:t>
            </a:r>
            <a:r>
              <a:rPr lang="es-CO" dirty="0"/>
              <a:t> </a:t>
            </a:r>
            <a:r>
              <a:rPr lang="es-CO" dirty="0" err="1"/>
              <a:t>you</a:t>
            </a:r>
            <a:r>
              <a:rPr lang="es-CO" dirty="0"/>
              <a:t> </a:t>
            </a:r>
            <a:r>
              <a:rPr lang="es-CO" dirty="0" err="1"/>
              <a:t>should</a:t>
            </a:r>
            <a:r>
              <a:rPr lang="es-CO" dirty="0"/>
              <a:t> define a Selector </a:t>
            </a:r>
            <a:r>
              <a:rPr lang="es-CO" dirty="0" err="1"/>
              <a:t>that</a:t>
            </a:r>
            <a:r>
              <a:rPr lang="es-CO" dirty="0"/>
              <a:t> </a:t>
            </a:r>
            <a:r>
              <a:rPr lang="es-CO" dirty="0" err="1"/>
              <a:t>searches</a:t>
            </a:r>
            <a:r>
              <a:rPr lang="es-CO" dirty="0"/>
              <a:t> </a:t>
            </a:r>
            <a:r>
              <a:rPr lang="es-CO" dirty="0" err="1"/>
              <a:t>for</a:t>
            </a:r>
            <a:r>
              <a:rPr lang="es-CO" dirty="0"/>
              <a:t> a </a:t>
            </a:r>
            <a:r>
              <a:rPr lang="es-CO" dirty="0" err="1"/>
              <a:t>Pod</a:t>
            </a:r>
            <a:r>
              <a:rPr lang="es-CO" dirty="0"/>
              <a:t> </a:t>
            </a:r>
            <a:r>
              <a:rPr lang="es-CO" dirty="0" err="1"/>
              <a:t>with</a:t>
            </a:r>
            <a:r>
              <a:rPr lang="es-CO" dirty="0"/>
              <a:t> a </a:t>
            </a:r>
            <a:r>
              <a:rPr lang="es-CO" dirty="0" err="1"/>
              <a:t>Label</a:t>
            </a:r>
            <a:r>
              <a:rPr lang="es-CO" dirty="0"/>
              <a:t> </a:t>
            </a:r>
            <a:r>
              <a:rPr lang="es-CO" dirty="0" err="1"/>
              <a:t>matching</a:t>
            </a:r>
            <a:r>
              <a:rPr lang="es-CO" dirty="0"/>
              <a:t> </a:t>
            </a:r>
            <a:r>
              <a:rPr lang="es-CO" dirty="0" err="1"/>
              <a:t>its</a:t>
            </a:r>
            <a:r>
              <a:rPr lang="es-CO" dirty="0"/>
              <a:t> Selector.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13880-B81E-4BA1-BE1F-9314973B93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930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13880-B81E-4BA1-BE1F-9314973B93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46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9A27-7F08-40FE-BABC-CB53A9DCC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64CFF4-9238-48B1-A77D-0452942287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85773-A27D-431B-AEEB-5A990D13D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F42DF-9266-4FE4-9BBB-060D4691F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C8CE3-635C-4602-BDDA-1608B6ACC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73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7F508-009D-4B4B-8E23-23CB6AEB2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166012-CC85-4354-A874-3D2A6F35B0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C26CC-8271-4083-9B1F-AFEB2E3CD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7F395-A9E3-4DF7-8992-BA69A25E7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F67E3-74F2-48F9-B2B5-FAFBDE5E3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998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9959DA-ADFC-4D06-89B2-5711F87EF8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1F9B6-2449-409F-9786-37861E339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02707-46EB-4B3B-A7F5-806058A4D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CDB3E-0D28-4ED7-8439-88EDFB99B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FC57E-C822-4C5D-8E27-A8F5FFF32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985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51A99-202F-45EB-A32B-8972EF463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E727A-1642-4B09-AC91-2E20A6C07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965AB-EBDE-4A81-8907-6DC6A609F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75535-D5ED-4CC1-B8CB-D10E74A4B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8C095-1362-44BF-AD6B-0BD5FCDAB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4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2B3FC-CD61-474C-8FDC-FC904D381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D26AC-68AF-48E7-837E-86E1D5827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CD55A-2A40-4213-8479-3B6058C07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3E560-596A-42E3-A177-48604BC50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0935F-A49A-4105-8667-CF5C6F123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335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0F566-3D48-4623-A6DA-12B05189D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04563-933E-49EF-8C51-93C8A30760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887569-70F8-41A6-9779-6806D6E1DD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6A1922-6F9B-46D1-86D2-C86FB00F5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1EC7D-96A6-4C95-895A-B580470AF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34A89-EABA-4912-9EFB-20D5CB5F2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431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C17F1-C258-4DA8-B393-A7D6F66E3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26B8A5-854E-43AD-BE39-1BF19A6B7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8AC8D-35E5-48D0-8605-BD13C9962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941460-B246-47DB-8479-9AA0CB5DB3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163A66-14DD-4859-B4BC-85B7B5F850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4A7E2C-023B-4D60-8DDC-9B1F8903D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289DBF-4449-465C-BB9D-CF71600C2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187918-3E4E-4184-9B1E-FBAB1D81C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236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0C59C-0D76-4702-858F-B99248007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27FACD-4B6C-4AD6-81B3-4326906FF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8B3F00-9284-4FA8-9FA1-7C273DDC6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462DB8-5478-4E9B-828D-274ADF3E0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271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39D388-9497-4E50-B83E-480CD30BC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DAAD5-8877-4B1B-88DD-95C791058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E7B67-2C5A-40D8-9830-C67F7A70E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50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A631E-F649-47D7-AE00-B0DEBE494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56A0A-343D-498C-947F-A0A19828A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2824D-5B97-44D9-8AF7-7A6189349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68791-7CA9-4047-8CB1-5BFD35420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A43F6-ED7C-4E2C-9683-01C4425A3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CD769A-05B8-4BA9-8D54-95BC86D86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366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539D9-E69C-456D-81A4-F69A48FBC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FDACD4-FFD5-4555-9FCF-96591690F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A29867-79B3-4D71-AC09-8DEC6BF13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09290-50F7-4748-BAAB-14EC97FDF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1D17C-0573-4CF4-BD76-CD714C20F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59A014-2489-44E4-BC40-D81B064C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B36CEE-9D89-4D27-B702-4174598FC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7D762-4313-46D8-818E-E29D6C39C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8C478-0A99-4445-804B-2891F791B9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F401A-9D7B-4DB3-8CC7-DC2AFCBD9DA0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D74E4-9D48-496B-BA92-A7F1CA7760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A4134-41F4-4273-9424-F4F2B1A91F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C13888-642C-4C0A-8023-6847B3351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188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DF288-449D-4D36-A9F8-1D01B08D81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err="1">
                <a:solidFill>
                  <a:schemeClr val="bg1"/>
                </a:solidFill>
              </a:rPr>
              <a:t>Kubernetes</a:t>
            </a:r>
            <a:r>
              <a:rPr lang="es-CO" dirty="0">
                <a:solidFill>
                  <a:schemeClr val="bg1"/>
                </a:solidFill>
              </a:rPr>
              <a:t> </a:t>
            </a:r>
            <a:r>
              <a:rPr lang="es-CO" dirty="0" err="1">
                <a:solidFill>
                  <a:schemeClr val="bg1"/>
                </a:solidFill>
              </a:rPr>
              <a:t>Microservices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5D0C17-D104-46B6-8213-0DA6ED035B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>
                <a:solidFill>
                  <a:schemeClr val="bg1"/>
                </a:solidFill>
              </a:rPr>
              <a:t>O’Reilly </a:t>
            </a:r>
            <a:r>
              <a:rPr lang="es-CO" dirty="0" err="1">
                <a:solidFill>
                  <a:schemeClr val="bg1"/>
                </a:solidFill>
              </a:rPr>
              <a:t>Platform</a:t>
            </a:r>
            <a:r>
              <a:rPr lang="es-CO" dirty="0">
                <a:solidFill>
                  <a:schemeClr val="bg1"/>
                </a:solidFill>
              </a:rPr>
              <a:t> </a:t>
            </a:r>
            <a:r>
              <a:rPr lang="es-CO" dirty="0" err="1">
                <a:solidFill>
                  <a:schemeClr val="bg1"/>
                </a:solidFill>
              </a:rPr>
              <a:t>Course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0493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169E4-F2F4-4311-A513-2AFB3E584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3348E-3EFA-4212-BC5D-0FEE26E60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D325ED-0546-4FED-BFCE-82F555F4F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5" y="0"/>
            <a:ext cx="121588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488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684D8-9B62-40C0-9FD3-8E412A704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FE9B5-B528-413F-85B8-F0841AA70F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A53186-420E-4ED0-A11F-C12A55585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0" y="0"/>
            <a:ext cx="12144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144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13CF4-4B3D-485B-B542-C89C1E139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72777-2256-417B-A677-68C21D03C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ED99CD-A3F3-44D6-AF1D-6F837D72A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62" y="0"/>
            <a:ext cx="119854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427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EB6DF-9716-4054-B563-9DA1AA688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6CFE-91DB-4BDD-8F16-132DC588D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DF5FF3-E6FC-4EAC-BCD1-BF56B555F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896"/>
            <a:ext cx="12192000" cy="630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07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25B2C-2BDD-40A6-8AA9-43158C82A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9175D-98A9-4270-BB3F-A5E562C03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DFDC38-2EAE-4CBF-919B-E7F83DEB2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0"/>
            <a:ext cx="12166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470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28EC-E1AD-4042-8EE7-29C8CD42B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C50C5-1E90-46B1-BE05-AF5980C65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95FE4C-71E8-406C-ADB0-C7DFE898C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392"/>
            <a:ext cx="12192000" cy="646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752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2E801-7EE2-4BEF-A17B-C14BC2C06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b="1" dirty="0" err="1"/>
              <a:t>Kubernetes</a:t>
            </a:r>
            <a:r>
              <a:rPr lang="es-CO" b="1" dirty="0"/>
              <a:t> Desktop Tools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0A752-70D2-4F13-8DFD-C2D6D1965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b="1" dirty="0" err="1"/>
              <a:t>Kubectl</a:t>
            </a:r>
            <a:r>
              <a:rPr lang="es-CO" dirty="0"/>
              <a:t>: </a:t>
            </a:r>
            <a:r>
              <a:rPr lang="es-CO" dirty="0" err="1"/>
              <a:t>controller</a:t>
            </a:r>
            <a:r>
              <a:rPr lang="es-CO" dirty="0"/>
              <a:t> </a:t>
            </a:r>
            <a:r>
              <a:rPr lang="es-CO" dirty="0" err="1"/>
              <a:t>program</a:t>
            </a:r>
            <a:r>
              <a:rPr lang="es-CO" dirty="0"/>
              <a:t> </a:t>
            </a:r>
            <a:r>
              <a:rPr lang="es-CO" dirty="0" err="1"/>
              <a:t>for</a:t>
            </a:r>
            <a:r>
              <a:rPr lang="es-CO" dirty="0"/>
              <a:t> </a:t>
            </a:r>
            <a:r>
              <a:rPr lang="es-CO" dirty="0" err="1"/>
              <a:t>kubernetes</a:t>
            </a:r>
            <a:endParaRPr lang="es-CO" dirty="0"/>
          </a:p>
          <a:p>
            <a:r>
              <a:rPr lang="es-CO" b="1" dirty="0" err="1"/>
              <a:t>Minikube</a:t>
            </a:r>
            <a:r>
              <a:rPr lang="es-CO" dirty="0"/>
              <a:t>: </a:t>
            </a:r>
            <a:r>
              <a:rPr lang="es-CO" dirty="0" err="1"/>
              <a:t>slight</a:t>
            </a:r>
            <a:r>
              <a:rPr lang="es-CO" dirty="0"/>
              <a:t> versión </a:t>
            </a:r>
            <a:r>
              <a:rPr lang="es-CO" dirty="0" err="1"/>
              <a:t>of</a:t>
            </a:r>
            <a:r>
              <a:rPr lang="es-CO" dirty="0"/>
              <a:t> </a:t>
            </a:r>
            <a:r>
              <a:rPr lang="es-CO" dirty="0" err="1"/>
              <a:t>kubernetes</a:t>
            </a:r>
            <a:r>
              <a:rPr lang="es-CO" dirty="0"/>
              <a:t> </a:t>
            </a:r>
            <a:r>
              <a:rPr lang="es-CO" dirty="0" err="1"/>
              <a:t>for</a:t>
            </a:r>
            <a:r>
              <a:rPr lang="es-CO" dirty="0"/>
              <a:t> running in </a:t>
            </a:r>
            <a:r>
              <a:rPr lang="es-CO" dirty="0" err="1"/>
              <a:t>development</a:t>
            </a:r>
            <a:r>
              <a:rPr lang="es-CO" dirty="0"/>
              <a:t> </a:t>
            </a:r>
            <a:r>
              <a:rPr lang="es-CO" dirty="0" err="1"/>
              <a:t>computers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153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465A6-2C25-4431-A231-299F02C8B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4CE6D-5776-465C-BBB4-A8D8B2820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EBECDD-BA8E-456E-9ECC-76BE91168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1935"/>
            <a:ext cx="12192000" cy="643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96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146679-CA5E-49C4-8CFF-DF48E317D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371" y="0"/>
            <a:ext cx="99132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4275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06391B-3F48-4496-B7CA-C24096270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797" y="0"/>
            <a:ext cx="101084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370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DF288-449D-4D36-A9F8-1D01B08D81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err="1">
                <a:solidFill>
                  <a:schemeClr val="bg1"/>
                </a:solidFill>
              </a:rPr>
              <a:t>Readme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5D0C17-D104-46B6-8213-0DA6ED035B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>
                <a:solidFill>
                  <a:schemeClr val="bg1"/>
                </a:solidFill>
              </a:rPr>
              <a:t>O’Reilly </a:t>
            </a:r>
            <a:r>
              <a:rPr lang="es-CO" dirty="0" err="1">
                <a:solidFill>
                  <a:schemeClr val="bg1"/>
                </a:solidFill>
              </a:rPr>
              <a:t>Platform</a:t>
            </a:r>
            <a:r>
              <a:rPr lang="es-CO" dirty="0">
                <a:solidFill>
                  <a:schemeClr val="bg1"/>
                </a:solidFill>
              </a:rPr>
              <a:t> </a:t>
            </a:r>
            <a:r>
              <a:rPr lang="es-CO" dirty="0" err="1">
                <a:solidFill>
                  <a:schemeClr val="bg1"/>
                </a:solidFill>
              </a:rPr>
              <a:t>Course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74871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B5DAA9-0DBB-4DF0-BFDA-CBA4F0889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2330"/>
            <a:ext cx="12192000" cy="603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703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0000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037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031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263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054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59850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00023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10720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1553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3B4A4D-3423-4496-A281-606463978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051" y="0"/>
            <a:ext cx="9345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5641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67499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1398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5429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F0FA90-4397-4328-A62B-717FB7F95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886" y="98646"/>
            <a:ext cx="956822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A02B44-5E8B-41A0-8494-249D30F6D212}"/>
              </a:ext>
            </a:extLst>
          </p:cNvPr>
          <p:cNvSpPr txBox="1"/>
          <p:nvPr/>
        </p:nvSpPr>
        <p:spPr>
          <a:xfrm>
            <a:off x="4114799" y="98646"/>
            <a:ext cx="44490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/>
              <a:t>Weird Scenario</a:t>
            </a:r>
          </a:p>
        </p:txBody>
      </p:sp>
    </p:spTree>
    <p:extLst>
      <p:ext uri="{BB962C8B-B14F-4D97-AF65-F5344CB8AC3E}">
        <p14:creationId xmlns:p14="http://schemas.microsoft.com/office/powerpoint/2010/main" val="4136615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59D0E30-58E0-4116-B41C-C258E064D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752"/>
            <a:ext cx="12192000" cy="665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411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E5B66-96B0-46D1-820D-D0D5FE9A6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CEC8B-1512-44C0-878A-776DE1339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06F43-57BF-46BF-920E-C2955029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5" y="0"/>
            <a:ext cx="121643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56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C4BE7-B5C7-4F35-8D62-A42B1BE5F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289F8-B2ED-4D43-95F8-631EB0C33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801D7-C85E-4BC9-8693-27B884BE8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741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B716A-E53D-407B-A5CB-01B2A2AC1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B3681-A893-4DC5-9E63-CAB91B866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EC0BA7-FA3A-4982-8893-0F5F84064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724"/>
            <a:ext cx="12192000" cy="681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312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A99AF-BA82-4D60-AB2D-DCE230572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91EAA-B600-4D00-ACD7-86F5CC49B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8F178F-0780-496E-A3E8-6D87D4895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0"/>
            <a:ext cx="12153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904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868</TotalTime>
  <Words>602</Words>
  <Application>Microsoft Office PowerPoint</Application>
  <PresentationFormat>Widescreen</PresentationFormat>
  <Paragraphs>112</Paragraphs>
  <Slides>32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Lucida Console</vt:lpstr>
      <vt:lpstr>open sans</vt:lpstr>
      <vt:lpstr>Office Theme</vt:lpstr>
      <vt:lpstr>Kubernetes Microservices</vt:lpstr>
      <vt:lpstr>Readme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Kubernetes Desktop Tools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 Microservices</dc:title>
  <dc:creator>Jose Luis Mesa</dc:creator>
  <cp:lastModifiedBy>Jose Luis Mesa</cp:lastModifiedBy>
  <cp:revision>1</cp:revision>
  <dcterms:created xsi:type="dcterms:W3CDTF">2022-01-03T12:18:07Z</dcterms:created>
  <dcterms:modified xsi:type="dcterms:W3CDTF">2022-01-04T23:09:50Z</dcterms:modified>
</cp:coreProperties>
</file>

<file path=docProps/thumbnail.jpeg>
</file>